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369" r:id="rId3"/>
    <p:sldId id="370" r:id="rId4"/>
    <p:sldId id="375" r:id="rId5"/>
    <p:sldId id="376" r:id="rId6"/>
    <p:sldId id="377" r:id="rId7"/>
    <p:sldId id="378" r:id="rId8"/>
    <p:sldId id="383" r:id="rId9"/>
    <p:sldId id="379" r:id="rId10"/>
    <p:sldId id="380" r:id="rId11"/>
    <p:sldId id="381" r:id="rId12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D943B"/>
    <a:srgbClr val="EA0000"/>
    <a:srgbClr val="E7F4F5"/>
    <a:srgbClr val="0000FF"/>
    <a:srgbClr val="FFF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562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FB352F-5D36-4F84-938C-B8DD66FB2F59}" type="datetimeFigureOut">
              <a:rPr lang="tr-TR"/>
              <a:pPr>
                <a:defRPr/>
              </a:pPr>
              <a:t>28.04.2022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D0C8FF-B7AE-449B-B839-D3C95AAB8A6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F2656-6954-444C-A2A7-7B7DC901E775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7DA5-F176-48C3-B42B-67FF817B50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7EB6-8ACE-4BE5-A399-AFC4874709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EB72-8290-4B45-A581-BCF8C9285E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2FA4-ED37-46F2-A02E-6218C8BCC08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C4C9-0060-4DDF-91CD-7D13E4785B6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4629-5B58-4325-AA3B-6763C125031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0FEF-351C-4D71-84C0-2AE8A83D93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CE44-3EE8-45CE-BB82-C9CE8F1ECCC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263B-921C-4DDA-9A4B-EC824A5B19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804C-B4A1-4AEE-ADEC-495B6681DA4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0C68-20E9-431B-AEEA-31D287F89F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0CDD-A3DC-4977-A135-8B7254DC1FE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DCF843-43DD-4A84-BBCE-6476B130D51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84188" y="762000"/>
            <a:ext cx="84248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ÇARDAK  </a:t>
            </a:r>
            <a:r>
              <a:rPr lang="tr-TR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İMAM HATİP ORTAOKULU</a:t>
            </a:r>
          </a:p>
        </p:txBody>
      </p:sp>
      <p:pic>
        <p:nvPicPr>
          <p:cNvPr id="6" name="5 Resim" descr="05090753_WhatsApp-Image-2021-10-05-at-08.59.08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229600" cy="410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232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736"/>
            <a:ext cx="8229600" cy="36968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20131"/>
            <a:ext cx="8229600" cy="3086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07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İmam hatip Ortaokulları;</a:t>
            </a:r>
          </a:p>
          <a:p>
            <a:r>
              <a:rPr lang="tr-TR" dirty="0" smtClean="0"/>
              <a:t>Öğrenim süresi 4 yıldır.</a:t>
            </a:r>
          </a:p>
          <a:p>
            <a:r>
              <a:rPr lang="tr-TR" dirty="0" smtClean="0"/>
              <a:t>Devlet okullarıdır.</a:t>
            </a:r>
          </a:p>
          <a:p>
            <a:r>
              <a:rPr lang="tr-TR" dirty="0" smtClean="0"/>
              <a:t>Milli Eğitim Bakanlığı Din Öğretimi Genel Müdürlüğüne bağlıdır.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İmam hatip ortaokullarında geleceğimizi emanet edeceğimiz çocuklarımıza yaşayacakları çağın bilgi ve becerileri verilmektedir.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92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12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906463"/>
            <a:ext cx="5986463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1776413"/>
            <a:ext cx="49561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784350"/>
            <a:ext cx="49498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3938" y="914400"/>
            <a:ext cx="321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Aparajita" pitchFamily="34" charset="0"/>
                <a:cs typeface="Aparajita" pitchFamily="34" charset="0"/>
              </a:rPr>
              <a:t>Okulumuz Masa Tenisi Turnuvasında                   Diyarbakır il ikincisi Oldu.</a:t>
            </a:r>
            <a:endParaRPr lang="tr-TR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3 İçerik Yer Tutucusu" descr="1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736"/>
            <a:ext cx="8229600" cy="36968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1" name="10 İçerik Yer Tutucusu" descr="123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736"/>
            <a:ext cx="8229600" cy="3696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K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736"/>
            <a:ext cx="8229600" cy="36968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1813</TotalTime>
  <Words>49</Words>
  <Application>Microsoft Office PowerPoint</Application>
  <PresentationFormat>Ekran Gösterisi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Varsayılan Tasarım</vt:lpstr>
      <vt:lpstr>Slayt 1</vt:lpstr>
      <vt:lpstr>Slayt 2</vt:lpstr>
      <vt:lpstr>Slayt 3</vt:lpstr>
      <vt:lpstr>Slayt 4</vt:lpstr>
      <vt:lpstr>Slayt 5</vt:lpstr>
      <vt:lpstr>Slayt 6</vt:lpstr>
      <vt:lpstr>Okulumuz Masa Tenisi Turnuvasında                   Diyarbakır il ikincisi Oldu.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mustafa.vural</dc:creator>
  <cp:lastModifiedBy>CARDAK</cp:lastModifiedBy>
  <cp:revision>233</cp:revision>
  <cp:lastPrinted>1601-01-01T00:00:00Z</cp:lastPrinted>
  <dcterms:created xsi:type="dcterms:W3CDTF">1601-01-01T00:00:00Z</dcterms:created>
  <dcterms:modified xsi:type="dcterms:W3CDTF">2022-04-28T07:03:57Z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